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8" r:id="rId8"/>
    <p:sldId id="272" r:id="rId9"/>
    <p:sldId id="273" r:id="rId10"/>
    <p:sldId id="269" r:id="rId11"/>
    <p:sldId id="270" r:id="rId12"/>
    <p:sldId id="26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2F9F-3BBF-478F-957C-F8FEA6BBD5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31678-CBA8-42A7-9013-612444C31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9115" y="1797784"/>
            <a:ext cx="39817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Baøi</a:t>
            </a:r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9992" y="4020115"/>
            <a:ext cx="56233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OÂn</a:t>
            </a:r>
            <a:r>
              <a:rPr lang="en-US" sz="1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12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taäp</a:t>
            </a:r>
            <a:endParaRPr lang="en-U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r="12386"/>
          <a:stretch/>
        </p:blipFill>
        <p:spPr>
          <a:xfrm>
            <a:off x="3675850" y="730885"/>
            <a:ext cx="4244260" cy="2984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33" y="3872592"/>
            <a:ext cx="7236294" cy="298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03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VNI-Avo" pitchFamily="2" charset="0"/>
              </a:rPr>
              <a:t>Döïa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vaøo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böùc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tranh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beân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döôùi</a:t>
            </a:r>
            <a:r>
              <a:rPr lang="en-US" sz="3500" dirty="0">
                <a:latin typeface="VNI-Avo" pitchFamily="2" charset="0"/>
              </a:rPr>
              <a:t>, </a:t>
            </a:r>
            <a:r>
              <a:rPr lang="en-US" sz="3500" dirty="0" err="1">
                <a:latin typeface="VNI-Avo" pitchFamily="2" charset="0"/>
              </a:rPr>
              <a:t>em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haõy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laøm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caùc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baøi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taäp</a:t>
            </a:r>
            <a:r>
              <a:rPr lang="en-US" sz="3500" dirty="0">
                <a:latin typeface="VNI-Avo" pitchFamily="2" charset="0"/>
              </a:rPr>
              <a:t> </a:t>
            </a:r>
            <a:r>
              <a:rPr lang="en-US" sz="3500" dirty="0" err="1">
                <a:latin typeface="VNI-Avo" pitchFamily="2" charset="0"/>
              </a:rPr>
              <a:t>sau</a:t>
            </a:r>
            <a:r>
              <a:rPr lang="en-US" sz="3500" dirty="0">
                <a:latin typeface="VNI-Avo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211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r="8829"/>
          <a:stretch/>
        </p:blipFill>
        <p:spPr>
          <a:xfrm>
            <a:off x="2985068" y="168130"/>
            <a:ext cx="5225481" cy="362689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55863"/>
            <a:ext cx="10058400" cy="2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2439" y="2412984"/>
            <a:ext cx="10234507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Hoaït</a:t>
            </a:r>
            <a:r>
              <a:rPr lang="en-US" sz="6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65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ñoäng</a:t>
            </a:r>
            <a:r>
              <a:rPr lang="en-US" sz="6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65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môû</a:t>
            </a:r>
            <a:r>
              <a:rPr lang="en-US" sz="6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65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roäng</a:t>
            </a:r>
            <a:endParaRPr lang="en-US" sz="65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8487" y="1243433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HÑ3:</a:t>
            </a:r>
          </a:p>
        </p:txBody>
      </p:sp>
    </p:spTree>
    <p:extLst>
      <p:ext uri="{BB962C8B-B14F-4D97-AF65-F5344CB8AC3E}">
        <p14:creationId xmlns:p14="http://schemas.microsoft.com/office/powerpoint/2010/main" val="27365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r="50495" b="3228"/>
          <a:stretch/>
        </p:blipFill>
        <p:spPr>
          <a:xfrm rot="16200000">
            <a:off x="4619954" y="-3130675"/>
            <a:ext cx="3251201" cy="118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098" y="2392568"/>
            <a:ext cx="398175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VNI-Avo" pitchFamily="2" charset="0"/>
              </a:rPr>
              <a:t>TIEÁT 2</a:t>
            </a:r>
          </a:p>
        </p:txBody>
      </p:sp>
    </p:spTree>
    <p:extLst>
      <p:ext uri="{BB962C8B-B14F-4D97-AF65-F5344CB8AC3E}">
        <p14:creationId xmlns:p14="http://schemas.microsoft.com/office/powerpoint/2010/main" val="4049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9960" y="1738070"/>
            <a:ext cx="82373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Taäp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vieát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cuïm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töø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öùng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duïng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7024" y="568519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HÑ1:</a:t>
            </a:r>
          </a:p>
        </p:txBody>
      </p:sp>
    </p:spTree>
    <p:extLst>
      <p:ext uri="{BB962C8B-B14F-4D97-AF65-F5344CB8AC3E}">
        <p14:creationId xmlns:p14="http://schemas.microsoft.com/office/powerpoint/2010/main" val="37184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77" y="2790070"/>
            <a:ext cx="6190644" cy="15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6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9" y="1913206"/>
            <a:ext cx="3436522" cy="4324326"/>
          </a:xfrm>
        </p:spPr>
      </p:pic>
      <p:sp>
        <p:nvSpPr>
          <p:cNvPr id="5" name="TextBox 4"/>
          <p:cNvSpPr txBox="1"/>
          <p:nvPr/>
        </p:nvSpPr>
        <p:spPr>
          <a:xfrm>
            <a:off x="6468772" y="5214933"/>
            <a:ext cx="4367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000" b="1" dirty="0">
                <a:latin typeface="VNI-Avo" pitchFamily="2" charset="0"/>
                <a:cs typeface="Times New Roman" panose="02020603050405020304" pitchFamily="18" charset="0"/>
              </a:rPr>
              <a:t>tr.27</a:t>
            </a:r>
          </a:p>
        </p:txBody>
      </p:sp>
    </p:spTree>
    <p:extLst>
      <p:ext uri="{BB962C8B-B14F-4D97-AF65-F5344CB8AC3E}">
        <p14:creationId xmlns:p14="http://schemas.microsoft.com/office/powerpoint/2010/main" val="9722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8549" y="2056826"/>
            <a:ext cx="84724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Baøi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taäp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chính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VNI-Avo" pitchFamily="2" charset="0"/>
              </a:rPr>
              <a:t>taû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5681" y="887275"/>
            <a:ext cx="39817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  <a:latin typeface="VNI-Avo" pitchFamily="2" charset="0"/>
              </a:rPr>
              <a:t>HÑ2:</a:t>
            </a:r>
          </a:p>
        </p:txBody>
      </p:sp>
    </p:spTree>
    <p:extLst>
      <p:ext uri="{BB962C8B-B14F-4D97-AF65-F5344CB8AC3E}">
        <p14:creationId xmlns:p14="http://schemas.microsoft.com/office/powerpoint/2010/main" val="2092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6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7658" y="5119639"/>
            <a:ext cx="4367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7000" b="1" dirty="0">
                <a:latin typeface="VNI-Avo" pitchFamily="2" charset="0"/>
                <a:cs typeface="Times New Roman" panose="02020603050405020304" pitchFamily="18" charset="0"/>
              </a:rPr>
              <a:t>tr.30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859" r="17935" b="2382"/>
          <a:stretch/>
        </p:blipFill>
        <p:spPr>
          <a:xfrm>
            <a:off x="3345097" y="1606646"/>
            <a:ext cx="3182312" cy="46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0" y="356849"/>
            <a:ext cx="11902200" cy="5656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14500" y="356849"/>
            <a:ext cx="704850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8900" y="356849"/>
            <a:ext cx="704850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3300" y="356849"/>
            <a:ext cx="704850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1700" y="51435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HP001 4 hàng" panose="020B0603050302020204" pitchFamily="34" charset="0"/>
              </a:rPr>
              <a:t>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3650" y="52197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0"/>
              </a:rPr>
              <a:t>âc</a:t>
            </a:r>
            <a:endParaRPr lang="en-US" sz="60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6450" y="52197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HP001 4 hàng" panose="020B0603050302020204" pitchFamily="34" charset="0"/>
              </a:rPr>
              <a:t>ăc</a:t>
            </a:r>
            <a:endParaRPr lang="en-US" sz="6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1" y="356849"/>
            <a:ext cx="11225812" cy="60729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14500" y="356849"/>
            <a:ext cx="704850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0886" y="356849"/>
            <a:ext cx="704850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09246" y="5549166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HP001 4 hàng" panose="020B0603050302020204" pitchFamily="34" charset="0"/>
              </a:rPr>
              <a:t>ôc</a:t>
            </a:r>
            <a:endParaRPr lang="en-US" sz="55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1474" y="5539362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HP001 4 hàng" panose="020B0603050302020204" pitchFamily="34" charset="0"/>
              </a:rPr>
              <a:t>oc</a:t>
            </a:r>
            <a:endParaRPr lang="en-US" sz="55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6218" y="5549166"/>
            <a:ext cx="914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latin typeface="HP001 4 hàng" panose="020B0603050302020204" pitchFamily="34" charset="0"/>
              </a:rPr>
              <a:t>oc</a:t>
            </a:r>
            <a:endParaRPr lang="en-US" sz="55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2020-10-28T01:08:35Z</dcterms:created>
  <dcterms:modified xsi:type="dcterms:W3CDTF">2021-05-17T11:03:10Z</dcterms:modified>
</cp:coreProperties>
</file>